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Placeholder Tanggal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Placeholder Foot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Placeholder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laceholder Tanggal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Placeholder Foot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Placeholder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Tanggal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Placeholder Foot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Placeholder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altLang="en-US" dirty="0"/>
              <a:t>Bab 10</a:t>
            </a:r>
            <a:endParaRPr lang="id-ID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 LIKE atau NOT LIKE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Pattern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id-ID" altLang="en-US"/>
              <a:t>MySQL menyediakan pola standar untuk proses pembacaan data berdasarkan ekspresi tertentu. Gunakan perintah LIKE atau NOT LIKE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Contoh : mencari nama pelanggan dengan huruf awal ‘A’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SELECT * FROM PELANGGAN WHERE NM_PELANGGAN LIKE ‘A%’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Contoh : mencari nama pelanggan dengan akhiran ‘DI’</a:t>
            </a:r>
            <a:endParaRPr lang="id-ID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id-ID" altLang="en-US"/>
              <a:t>Contoh : mencari nama pelanggan yang mengandung kata ‘K’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SELECT * FROM PELANGGAN WHERE NM_PELANGGAN LIKE ‘%K%’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Contoh : mencari nama pelanggan yang namanya terdiri dari 5 karakter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SELECT * FROM PELANGGAN WHERE NM_PELANGGAN LIKE ‘_____’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Gunakan underscore sebanyak 5 kali</a:t>
            </a:r>
            <a:endParaRPr lang="id-ID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>
                <a:sym typeface="+mn-ea"/>
              </a:rPr>
              <a:t>Latihan</a:t>
            </a:r>
            <a:endParaRPr lang="id-ID" altLang="en-US">
              <a:sym typeface="+mn-ea"/>
            </a:endParaRPr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id-ID" altLang="en-US"/>
          </a:p>
          <a:p>
            <a:r>
              <a:rPr lang="id-ID" altLang="en-US"/>
              <a:t>Buatlah perintah SQL untuk membaca data dengan menggunakan ekspresi LIKE dan NOT LIKE</a:t>
            </a:r>
            <a:endParaRPr lang="id-ID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Menghitung jumlah Record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id-ID" altLang="en-US"/>
              <a:t>Kadang-kadang kita membutuhkan informasi mengenai jumlah record yang terdapat dalam satu buah tabel. Perintahnya adalah sebagai berikut 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SELECT COUNT(*) FROM PELANGGAN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Contoh : mengetahui jumlah pelanggan yang beralamat di Bandung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SELECT ALAMAT, COUNT(*) FROM PELANGGAN GROUP BY ALAMAT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Contoh : menghitung jumlah produk yang memiliki satuan tertentu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SELECT SATUAN, COUNT(*) FROM PRODUK WHERE SATUAN = ‘PCS’ OR SATUAN  = ‘LEMBAR’ GROUP BY SATUAN</a:t>
            </a:r>
            <a:endParaRPr lang="id-ID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id-ID" altLang="en-US">
                <a:sym typeface="+mn-ea"/>
              </a:rPr>
              <a:t>Tugas</a:t>
            </a:r>
            <a:br>
              <a:rPr lang="id-ID" altLang="en-US"/>
            </a:b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id-ID" altLang="en-US"/>
              <a:t>1.Buat kode SQL untuk mengisi beberapa buah record kedalam satu tabel dengan hanya satu perintah kode SQL</a:t>
            </a:r>
            <a:endParaRPr lang="id-ID" altLang="en-US"/>
          </a:p>
          <a:p>
            <a:r>
              <a:rPr lang="id-ID" altLang="en-US"/>
              <a:t>2.Buat kode SQL untuk meng-UPDATE data dengan kriteria minimal 2 buah (Anda dapat menggunakan AND atau OR untuk kedua kriteria tersebut)</a:t>
            </a:r>
            <a:endParaRPr lang="id-ID" altLang="en-US"/>
          </a:p>
          <a:p>
            <a:r>
              <a:rPr lang="id-ID" altLang="en-US"/>
              <a:t>3.Buat kode SQL untuk men-DELETE data dengan kriteria minimal 2 buah (Anda dapat menggunakan AND atau OR untuk kedua kriteria tersebut)</a:t>
            </a:r>
            <a:endParaRPr lang="id-ID" altLang="en-US"/>
          </a:p>
          <a:p>
            <a:r>
              <a:rPr lang="id-ID" altLang="en-US"/>
              <a:t>4.Buat 5 jenis kode SQL SELECT yang berbeda (Anda dapat mengkombinasikan berbagai kriteria, teknik pengurutan, Pattern dan Perhitungan jumlah record)</a:t>
            </a:r>
            <a:endParaRPr lang="id-ID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1666</Words>
  <Application>WPS Presentation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Gear Drives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10</dc:title>
  <dc:creator/>
  <cp:lastModifiedBy>donny</cp:lastModifiedBy>
  <cp:revision>1</cp:revision>
  <dcterms:created xsi:type="dcterms:W3CDTF">2021-06-04T17:19:38Z</dcterms:created>
  <dcterms:modified xsi:type="dcterms:W3CDTF">2021-06-04T17:19:38Z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1057-11.2.0.10130</vt:lpwstr>
  </property>
</Properties>
</file>